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1" r:id="rId5"/>
    <p:sldId id="273" r:id="rId6"/>
    <p:sldId id="283" r:id="rId7"/>
    <p:sldId id="274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2" r:id="rId16"/>
    <p:sldId id="29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79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2021/4/12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4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NYCU</a:t>
            </a: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</a:t>
            </a:r>
            <a:r>
              <a:rPr lang="en-US" altLang="zh-TW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Chao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-Yu, </a:t>
            </a:r>
            <a:r>
              <a:rPr lang="en-US" altLang="zh-TW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Chen</a:t>
            </a: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4/27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Tue)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11:55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a.m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4/27 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Tue)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(.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DLP_LAB3_your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DLP_LAB3_0851909_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陳昭宇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show the highest accuracy 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“dataloader.py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  <a:endParaRPr lang="en-US" altLang="zh-TW" sz="24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624</Words>
  <Application>Microsoft Office PowerPoint</Application>
  <PresentationFormat>寬螢幕</PresentationFormat>
  <Paragraphs>101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新細明體</vt:lpstr>
      <vt:lpstr>標楷體</vt:lpstr>
      <vt:lpstr>Arial</vt:lpstr>
      <vt:lpstr>Calibri</vt:lpstr>
      <vt:lpstr>Calibri Light</vt:lpstr>
      <vt:lpstr>Cambria</vt:lpstr>
      <vt:lpstr>Times New Roman</vt:lpstr>
      <vt:lpstr>Office 佈景主題</vt:lpstr>
      <vt:lpstr>Lab 3 -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bsplab546@gmail.com</cp:lastModifiedBy>
  <cp:revision>123</cp:revision>
  <dcterms:created xsi:type="dcterms:W3CDTF">2019-01-15T07:06:49Z</dcterms:created>
  <dcterms:modified xsi:type="dcterms:W3CDTF">2021-04-12T14:31:35Z</dcterms:modified>
</cp:coreProperties>
</file>